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C92904-E69E-41E4-A3E6-54FE7FB57FC8}" type="datetimeFigureOut">
              <a:rPr lang="cs-CZ" smtClean="0"/>
              <a:t>2.4.2012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98D798-8537-47B6-A4E8-0510F6A2D5E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ullen.blog.cz/1001/moja-zem" TargetMode="External"/><Relationship Id="rId2" Type="http://schemas.openxmlformats.org/officeDocument/2006/relationships/hyperlink" Target="http://klikni.mypage.cz/menu/priroda-nepatri-ludstvu-ludstv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hite82.wordpress.com/2011/03/03/zem-v-nasich-rukach/" TargetMode="External"/><Relationship Id="rId4" Type="http://schemas.openxmlformats.org/officeDocument/2006/relationships/hyperlink" Target="http://natsumi-kishimoto.blog.cz/1005/elemen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Naša Zem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48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Dalo by sa povedať, že človek si planétu Zem privlastnil. A to i napriek tomu, že patrí rovnako ľuďom ale aj ostatným živím tvorom, ktorý na nej žijú.</a:t>
            </a:r>
            <a:endParaRPr lang="cs-CZ" dirty="0" smtClean="0"/>
          </a:p>
          <a:p>
            <a:r>
              <a:rPr lang="sk-SK" dirty="0" smtClean="0"/>
              <a:t>Človek si uvedomil, </a:t>
            </a:r>
            <a:r>
              <a:rPr lang="sk-SK" dirty="0" err="1" smtClean="0"/>
              <a:t>ake</a:t>
            </a:r>
            <a:r>
              <a:rPr lang="sk-SK" dirty="0" smtClean="0"/>
              <a:t> obrovské bohatstvo Zem </a:t>
            </a:r>
            <a:r>
              <a:rPr lang="sk-SK" dirty="0" err="1" smtClean="0"/>
              <a:t>ukríva</a:t>
            </a:r>
            <a:r>
              <a:rPr lang="sk-SK" dirty="0" smtClean="0"/>
              <a:t>, no nevie s ním </a:t>
            </a:r>
          </a:p>
          <a:p>
            <a:pPr marL="0" indent="0">
              <a:buNone/>
            </a:pPr>
            <a:r>
              <a:rPr lang="sk-SK" dirty="0" smtClean="0"/>
              <a:t>     zaobchádzať </a:t>
            </a:r>
            <a:r>
              <a:rPr lang="sk-SK" dirty="0" err="1" smtClean="0"/>
              <a:t>šetrnne</a:t>
            </a:r>
            <a:r>
              <a:rPr lang="sk-SK" dirty="0" smtClean="0"/>
              <a:t>, tak ako </a:t>
            </a:r>
          </a:p>
          <a:p>
            <a:pPr marL="0" indent="0">
              <a:buNone/>
            </a:pPr>
            <a:r>
              <a:rPr lang="sk-SK" dirty="0" smtClean="0"/>
              <a:t>     si to Zem zaslúži, ale práve </a:t>
            </a:r>
          </a:p>
          <a:p>
            <a:pPr marL="0" indent="0">
              <a:buNone/>
            </a:pPr>
            <a:r>
              <a:rPr lang="sk-SK" dirty="0" smtClean="0"/>
              <a:t>     naopak : odlesňovanie, </a:t>
            </a:r>
          </a:p>
          <a:p>
            <a:pPr marL="0" indent="0">
              <a:buNone/>
            </a:pPr>
            <a:r>
              <a:rPr lang="sk-SK" dirty="0" smtClean="0"/>
              <a:t>     znečisťovanie a ešte mnoho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</a:t>
            </a:r>
            <a:r>
              <a:rPr lang="sk-SK" dirty="0" err="1" smtClean="0"/>
              <a:t>ďaľšieho</a:t>
            </a:r>
            <a:r>
              <a:rPr lang="sk-SK" dirty="0" smtClean="0"/>
              <a:t>, čím našej Zemi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ubližujeme.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Zem a človek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635896" cy="24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3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Mnohým ľuďom sú problémy životného prostredia, ovzdušia a </a:t>
            </a:r>
            <a:r>
              <a:rPr lang="sk-SK" dirty="0" smtClean="0"/>
              <a:t>celého</a:t>
            </a:r>
            <a:r>
              <a:rPr lang="sk-SK" dirty="0" smtClean="0"/>
              <a:t> </a:t>
            </a:r>
            <a:r>
              <a:rPr lang="sk-SK" dirty="0" smtClean="0"/>
              <a:t>ekosystému dôvernou záležitosťou. Niektoré z týchto problémov sú síce neriešiteľné (napr. vyčerpanie neobnoviteľných zdrojov), no stále sa mnoho </a:t>
            </a:r>
          </a:p>
          <a:p>
            <a:pPr marL="0" indent="0">
              <a:buNone/>
            </a:pPr>
            <a:r>
              <a:rPr lang="sk-SK" dirty="0" smtClean="0"/>
              <a:t>    iných dá vyriešiť : </a:t>
            </a:r>
            <a:r>
              <a:rPr lang="sk-SK" dirty="0" smtClean="0"/>
              <a:t>odlesňovanie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sa dá vynahradiť vysádzaním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nových drevín, nelegálne skládky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sa môžu odstrániť </a:t>
            </a:r>
            <a:r>
              <a:rPr lang="sk-SK" dirty="0" smtClean="0"/>
              <a:t>recyklovaním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Ešte stále je možné našu drahú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planétu zachrániť.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Problémy Zeme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06741"/>
            <a:ext cx="35242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4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Jediný, kto môže znečisťovanie Zeme zastaviť sú ľudia, a preto by sa mal každý jeden človek zamyslieť nad tým, že nie je dobré len brať a nič nedať. Všetci môžeme Zem </a:t>
            </a:r>
            <a:r>
              <a:rPr lang="sk-SK" dirty="0" err="1" smtClean="0"/>
              <a:t>urobyť</a:t>
            </a:r>
            <a:r>
              <a:rPr lang="sk-SK" dirty="0" smtClean="0"/>
              <a:t> krajšou,                                                            ale len pokiaľ si uvedomíme,                                                             že osud Zeme je doslova v                                               našich rukách a že sa Zemi                                                                musíme poďakovať za to                                                                 že nám dala domov, ktorý si                                                        musíme vážiť.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Osud zeme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503712" cy="28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1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63385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Zem je nevyčerpateľný zdroj </a:t>
            </a:r>
            <a:r>
              <a:rPr lang="sk-SK" dirty="0" err="1" smtClean="0"/>
              <a:t>hojnsti</a:t>
            </a:r>
            <a:r>
              <a:rPr lang="sk-SK" dirty="0" smtClean="0"/>
              <a:t>, no s týmto bohatstvom treba zaobchádzať opatrne, pretože nič nie je večné. A i keď Zem nám ponúka svoje plody a my ich neprestajne využívame, ešte stále  nám dáva množstvo                                                            vecí potrebných k </a:t>
            </a:r>
            <a:r>
              <a:rPr lang="sk-SK" dirty="0" smtClean="0"/>
              <a:t>životu, </a:t>
            </a:r>
            <a:r>
              <a:rPr lang="sk-SK" dirty="0" smtClean="0"/>
              <a:t>ako                                                   napríklad vzduch ktorý                                                                             dýchame, vodu ktorú pijeme, no i                                                  samotnú zem po ktorej chodíme.                                                              Zem je prosto naša matka ktorú si                                                musíme ctiť a starať sa o ňu, tak                                                                    ako sa ona už dlhé roky stará o                                                                                                                nás.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Naša matka Zem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"/>
          <a:stretch/>
        </p:blipFill>
        <p:spPr bwMode="auto">
          <a:xfrm>
            <a:off x="5292080" y="3789040"/>
            <a:ext cx="3690410" cy="27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27584" y="2616936"/>
            <a:ext cx="7408333" cy="41244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3900" dirty="0" smtClean="0"/>
              <a:t>Vieme že Zem nám dala</a:t>
            </a:r>
          </a:p>
          <a:p>
            <a:pPr marL="0" indent="0">
              <a:buNone/>
            </a:pPr>
            <a:r>
              <a:rPr lang="sk-SK" sz="3900" dirty="0" smtClean="0"/>
              <a:t>život </a:t>
            </a:r>
            <a:r>
              <a:rPr lang="sk-SK" sz="3900" dirty="0" smtClean="0"/>
              <a:t>a za to jej  zo srdca </a:t>
            </a:r>
          </a:p>
          <a:p>
            <a:pPr marL="0" indent="0">
              <a:buNone/>
            </a:pPr>
            <a:r>
              <a:rPr lang="sk-SK" sz="3900" dirty="0" smtClean="0"/>
              <a:t>ďakujeme.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sz="1300" dirty="0">
              <a:hlinkClick r:id="rId2"/>
            </a:endParaRPr>
          </a:p>
          <a:p>
            <a:r>
              <a:rPr lang="sk-SK" sz="1900" dirty="0">
                <a:hlinkClick r:id="rId2"/>
              </a:rPr>
              <a:t>Zdroje :</a:t>
            </a:r>
          </a:p>
          <a:p>
            <a:endParaRPr lang="cs-CZ" sz="1300" dirty="0" smtClean="0">
              <a:hlinkClick r:id="rId2"/>
            </a:endParaRPr>
          </a:p>
          <a:p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://klikni.mypage.cz/menu/priroda-nepatri-ludstvu-ludstvo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http://soullen.blog.cz/1001/moja-zem</a:t>
            </a:r>
            <a:endParaRPr lang="cs-CZ" sz="1800" dirty="0"/>
          </a:p>
          <a:p>
            <a:r>
              <a:rPr lang="cs-CZ" sz="1800" dirty="0">
                <a:hlinkClick r:id="rId4"/>
              </a:rPr>
              <a:t>http://natsumi-kishimoto.blog.cz/1005/elementy</a:t>
            </a:r>
            <a:endParaRPr lang="cs-CZ" sz="1800" dirty="0"/>
          </a:p>
          <a:p>
            <a:r>
              <a:rPr lang="cs-CZ" sz="1800" dirty="0">
                <a:hlinkClick r:id="rId5"/>
              </a:rPr>
              <a:t>https://white82.wordpress.com/2011/03/03/zem-v-nasich-rukach/</a:t>
            </a:r>
            <a:endParaRPr lang="cs-CZ" sz="1800" dirty="0"/>
          </a:p>
          <a:p>
            <a:endParaRPr lang="cs-CZ" sz="13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Zem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r="2991"/>
          <a:stretch/>
        </p:blipFill>
        <p:spPr bwMode="auto">
          <a:xfrm>
            <a:off x="6132334" y="3802991"/>
            <a:ext cx="333894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347</Words>
  <Application>Microsoft Office PowerPoint</Application>
  <PresentationFormat>Prezentácia na obrazovke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Tvar vlnenia</vt:lpstr>
      <vt:lpstr>Naša Zem</vt:lpstr>
      <vt:lpstr>Zem a človek</vt:lpstr>
      <vt:lpstr>Problémy Zeme</vt:lpstr>
      <vt:lpstr>Osud zeme</vt:lpstr>
      <vt:lpstr>Naša matka Zem</vt:lpstr>
      <vt:lpstr>Ďakujeme Zem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Patka</dc:creator>
  <cp:lastModifiedBy>Patka</cp:lastModifiedBy>
  <cp:revision>11</cp:revision>
  <dcterms:created xsi:type="dcterms:W3CDTF">2012-03-30T11:47:44Z</dcterms:created>
  <dcterms:modified xsi:type="dcterms:W3CDTF">2012-04-02T15:39:43Z</dcterms:modified>
</cp:coreProperties>
</file>