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A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B865-B69F-4DF0-8129-242357D7865B}" type="datetimeFigureOut">
              <a:rPr lang="sk-SK" smtClean="0"/>
              <a:pPr/>
              <a:t>17. 12. 2010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2AA-DDCF-45A2-A28F-F6620AE4EE1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B865-B69F-4DF0-8129-242357D7865B}" type="datetimeFigureOut">
              <a:rPr lang="sk-SK" smtClean="0"/>
              <a:pPr/>
              <a:t>17. 12. 2010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2AA-DDCF-45A2-A28F-F6620AE4EE1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B865-B69F-4DF0-8129-242357D7865B}" type="datetimeFigureOut">
              <a:rPr lang="sk-SK" smtClean="0"/>
              <a:pPr/>
              <a:t>17. 12. 2010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2AA-DDCF-45A2-A28F-F6620AE4EE1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B865-B69F-4DF0-8129-242357D7865B}" type="datetimeFigureOut">
              <a:rPr lang="sk-SK" smtClean="0"/>
              <a:pPr/>
              <a:t>17. 12. 2010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2AA-DDCF-45A2-A28F-F6620AE4EE1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B865-B69F-4DF0-8129-242357D7865B}" type="datetimeFigureOut">
              <a:rPr lang="sk-SK" smtClean="0"/>
              <a:pPr/>
              <a:t>17. 12. 2010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2AA-DDCF-45A2-A28F-F6620AE4EE1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B865-B69F-4DF0-8129-242357D7865B}" type="datetimeFigureOut">
              <a:rPr lang="sk-SK" smtClean="0"/>
              <a:pPr/>
              <a:t>17. 12. 2010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2AA-DDCF-45A2-A28F-F6620AE4EE1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B865-B69F-4DF0-8129-242357D7865B}" type="datetimeFigureOut">
              <a:rPr lang="sk-SK" smtClean="0"/>
              <a:pPr/>
              <a:t>17. 12. 2010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2AA-DDCF-45A2-A28F-F6620AE4EE1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B865-B69F-4DF0-8129-242357D7865B}" type="datetimeFigureOut">
              <a:rPr lang="sk-SK" smtClean="0"/>
              <a:pPr/>
              <a:t>17. 12. 2010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2AA-DDCF-45A2-A28F-F6620AE4EE1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B865-B69F-4DF0-8129-242357D7865B}" type="datetimeFigureOut">
              <a:rPr lang="sk-SK" smtClean="0"/>
              <a:pPr/>
              <a:t>17. 12. 2010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2AA-DDCF-45A2-A28F-F6620AE4EE1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B865-B69F-4DF0-8129-242357D7865B}" type="datetimeFigureOut">
              <a:rPr lang="sk-SK" smtClean="0"/>
              <a:pPr/>
              <a:t>17. 12. 2010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2AA-DDCF-45A2-A28F-F6620AE4EE1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B865-B69F-4DF0-8129-242357D7865B}" type="datetimeFigureOut">
              <a:rPr lang="sk-SK" smtClean="0"/>
              <a:pPr/>
              <a:t>17. 12. 2010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2AA-DDCF-45A2-A28F-F6620AE4EE1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EB865-B69F-4DF0-8129-242357D7865B}" type="datetimeFigureOut">
              <a:rPr lang="sk-SK" smtClean="0"/>
              <a:pPr/>
              <a:t>17. 12. 2010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8B2AA-DDCF-45A2-A28F-F6620AE4EE1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>
                <a:alpha val="69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39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1331640" y="404664"/>
            <a:ext cx="65527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Boh tvorca ,</a:t>
            </a:r>
          </a:p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Človek  správca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835696" y="2636912"/>
            <a:ext cx="55983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i="1" dirty="0" smtClean="0">
                <a:solidFill>
                  <a:srgbClr val="DAE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 ich požehnal a povedal im: "Ploďte a množte </a:t>
            </a:r>
            <a:r>
              <a:rPr lang="sk-SK" sz="2400" b="1" i="1" dirty="0" smtClean="0">
                <a:solidFill>
                  <a:srgbClr val="DAE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a naplňte zem! Podmaňte si ju a panujte nad rybami mora, nad vtáctvom neba a nad všetkou zverou, čo sa hýbe na zemi!" Potom Boh povedal: "Hľa, dávam vám všetky rastliny s plodom semena na povrchu celej zeme a všetky </a:t>
            </a:r>
            <a:r>
              <a:rPr lang="sk-SK" sz="2400" b="1" i="1" dirty="0" smtClean="0">
                <a:solidFill>
                  <a:srgbClr val="DAE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stromy</a:t>
            </a:r>
            <a:r>
              <a:rPr lang="sk-SK" sz="2400" b="1" i="1" dirty="0" smtClean="0">
                <a:solidFill>
                  <a:srgbClr val="DAE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majúce plody, v ktorých je ich semeno: nech sú vám za pokrm! </a:t>
            </a:r>
            <a:endParaRPr lang="sk-SK" sz="2400" b="1" i="1" dirty="0">
              <a:solidFill>
                <a:srgbClr val="DAEA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72816"/>
            <a:ext cx="3456384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052736"/>
            <a:ext cx="181927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ípka doprava 5"/>
          <p:cNvSpPr/>
          <p:nvPr/>
        </p:nvSpPr>
        <p:spPr>
          <a:xfrm>
            <a:off x="5508104" y="2132856"/>
            <a:ext cx="8640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3861048"/>
            <a:ext cx="260598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ípka doprava 7"/>
          <p:cNvSpPr/>
          <p:nvPr/>
        </p:nvSpPr>
        <p:spPr>
          <a:xfrm>
            <a:off x="5652120" y="3861048"/>
            <a:ext cx="64807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48680"/>
            <a:ext cx="26765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ípka doľava 10"/>
          <p:cNvSpPr/>
          <p:nvPr/>
        </p:nvSpPr>
        <p:spPr>
          <a:xfrm>
            <a:off x="2195736" y="1772816"/>
            <a:ext cx="1008112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068960"/>
            <a:ext cx="19431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ípka doľava 12"/>
          <p:cNvSpPr/>
          <p:nvPr/>
        </p:nvSpPr>
        <p:spPr>
          <a:xfrm>
            <a:off x="2195736" y="3284984"/>
            <a:ext cx="57606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1048"/>
            <a:ext cx="21621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ĺžnik 3"/>
          <p:cNvSpPr/>
          <p:nvPr/>
        </p:nvSpPr>
        <p:spPr>
          <a:xfrm>
            <a:off x="312269" y="260648"/>
            <a:ext cx="86688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Zbytočne  nemíňame vodu</a:t>
            </a:r>
            <a:endParaRPr lang="sk-SK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80928"/>
            <a:ext cx="20097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763688" y="908720"/>
            <a:ext cx="5546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Šetríme elektrinou</a:t>
            </a:r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417646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96952"/>
            <a:ext cx="338437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sk-SK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827583" y="2967335"/>
            <a:ext cx="77048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Snažme sa čo najviac chodiť pešo</a:t>
            </a:r>
            <a:endParaRPr lang="sk-SK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ĺžnik 1"/>
          <p:cNvSpPr/>
          <p:nvPr/>
        </p:nvSpPr>
        <p:spPr>
          <a:xfrm>
            <a:off x="2339752" y="476672"/>
            <a:ext cx="458856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Boh stvoril svet</a:t>
            </a:r>
            <a:endParaRPr lang="sk-SK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564904"/>
            <a:ext cx="44644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2"/>
            <a:ext cx="25922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212976"/>
            <a:ext cx="4355976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68960"/>
            <a:ext cx="4788024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636912"/>
            <a:ext cx="282701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ĺžnik 6"/>
          <p:cNvSpPr/>
          <p:nvPr/>
        </p:nvSpPr>
        <p:spPr>
          <a:xfrm>
            <a:off x="2123728" y="476672"/>
            <a:ext cx="47525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Rastliny</a:t>
            </a:r>
            <a:endParaRPr lang="sk-SK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28396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429000"/>
            <a:ext cx="486003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0"/>
            <a:ext cx="486003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2411760" y="2636912"/>
            <a:ext cx="432047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živočíchy</a:t>
            </a:r>
            <a:endParaRPr lang="sk-SK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61656"/>
            <a:ext cx="345638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789040"/>
            <a:ext cx="3347864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789040"/>
            <a:ext cx="2880320" cy="306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9464" y="0"/>
            <a:ext cx="4824536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355976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700808"/>
            <a:ext cx="259228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2915816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ĺžnik 3"/>
          <p:cNvSpPr/>
          <p:nvPr/>
        </p:nvSpPr>
        <p:spPr>
          <a:xfrm>
            <a:off x="1763688" y="260648"/>
            <a:ext cx="56604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Príroda v zime</a:t>
            </a:r>
            <a:endParaRPr lang="sk-SK" sz="7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340768"/>
            <a:ext cx="36004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56792"/>
            <a:ext cx="264648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905672"/>
            <a:ext cx="284380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178623"/>
            <a:ext cx="4170983" cy="267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ĺžnik 1"/>
          <p:cNvSpPr/>
          <p:nvPr/>
        </p:nvSpPr>
        <p:spPr>
          <a:xfrm>
            <a:off x="1763688" y="404664"/>
            <a:ext cx="5688632" cy="936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Ako to je teraz ?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96952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060848"/>
            <a:ext cx="309634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3650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8"/>
            <a:ext cx="457200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1008"/>
            <a:ext cx="457200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4401854" y="4149080"/>
            <a:ext cx="18473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sk-SK" sz="8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0"/>
            <a:ext cx="41399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lokTextu 1"/>
          <p:cNvSpPr txBox="1"/>
          <p:nvPr/>
        </p:nvSpPr>
        <p:spPr>
          <a:xfrm>
            <a:off x="1403648" y="476672"/>
            <a:ext cx="6480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Triedime  odpad</a:t>
            </a:r>
            <a:endParaRPr lang="sk-SK" sz="66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Voľná forma 8"/>
          <p:cNvSpPr/>
          <p:nvPr/>
        </p:nvSpPr>
        <p:spPr>
          <a:xfrm>
            <a:off x="4644008" y="0"/>
            <a:ext cx="254563" cy="6858000"/>
          </a:xfrm>
          <a:custGeom>
            <a:avLst/>
            <a:gdLst>
              <a:gd name="connsiteX0" fmla="*/ 21772 w 228600"/>
              <a:gd name="connsiteY0" fmla="*/ 0 h 6847114"/>
              <a:gd name="connsiteX1" fmla="*/ 32658 w 228600"/>
              <a:gd name="connsiteY1" fmla="*/ 54428 h 6847114"/>
              <a:gd name="connsiteX2" fmla="*/ 54429 w 228600"/>
              <a:gd name="connsiteY2" fmla="*/ 228600 h 6847114"/>
              <a:gd name="connsiteX3" fmla="*/ 76200 w 228600"/>
              <a:gd name="connsiteY3" fmla="*/ 272143 h 6847114"/>
              <a:gd name="connsiteX4" fmla="*/ 65315 w 228600"/>
              <a:gd name="connsiteY4" fmla="*/ 446314 h 6847114"/>
              <a:gd name="connsiteX5" fmla="*/ 54429 w 228600"/>
              <a:gd name="connsiteY5" fmla="*/ 533400 h 6847114"/>
              <a:gd name="connsiteX6" fmla="*/ 43543 w 228600"/>
              <a:gd name="connsiteY6" fmla="*/ 674914 h 6847114"/>
              <a:gd name="connsiteX7" fmla="*/ 32658 w 228600"/>
              <a:gd name="connsiteY7" fmla="*/ 707571 h 6847114"/>
              <a:gd name="connsiteX8" fmla="*/ 21772 w 228600"/>
              <a:gd name="connsiteY8" fmla="*/ 772885 h 6847114"/>
              <a:gd name="connsiteX9" fmla="*/ 0 w 228600"/>
              <a:gd name="connsiteY9" fmla="*/ 838200 h 6847114"/>
              <a:gd name="connsiteX10" fmla="*/ 10886 w 228600"/>
              <a:gd name="connsiteY10" fmla="*/ 1110343 h 6847114"/>
              <a:gd name="connsiteX11" fmla="*/ 32658 w 228600"/>
              <a:gd name="connsiteY11" fmla="*/ 1273628 h 6847114"/>
              <a:gd name="connsiteX12" fmla="*/ 54429 w 228600"/>
              <a:gd name="connsiteY12" fmla="*/ 1436914 h 6847114"/>
              <a:gd name="connsiteX13" fmla="*/ 76200 w 228600"/>
              <a:gd name="connsiteY13" fmla="*/ 1502228 h 6847114"/>
              <a:gd name="connsiteX14" fmla="*/ 87086 w 228600"/>
              <a:gd name="connsiteY14" fmla="*/ 1839685 h 6847114"/>
              <a:gd name="connsiteX15" fmla="*/ 108858 w 228600"/>
              <a:gd name="connsiteY15" fmla="*/ 1861457 h 6847114"/>
              <a:gd name="connsiteX16" fmla="*/ 130629 w 228600"/>
              <a:gd name="connsiteY16" fmla="*/ 1894114 h 6847114"/>
              <a:gd name="connsiteX17" fmla="*/ 141515 w 228600"/>
              <a:gd name="connsiteY17" fmla="*/ 1948543 h 6847114"/>
              <a:gd name="connsiteX18" fmla="*/ 130629 w 228600"/>
              <a:gd name="connsiteY18" fmla="*/ 1981200 h 6847114"/>
              <a:gd name="connsiteX19" fmla="*/ 97972 w 228600"/>
              <a:gd name="connsiteY19" fmla="*/ 2057400 h 6847114"/>
              <a:gd name="connsiteX20" fmla="*/ 87086 w 228600"/>
              <a:gd name="connsiteY20" fmla="*/ 2090057 h 6847114"/>
              <a:gd name="connsiteX21" fmla="*/ 65315 w 228600"/>
              <a:gd name="connsiteY21" fmla="*/ 2340428 h 6847114"/>
              <a:gd name="connsiteX22" fmla="*/ 54429 w 228600"/>
              <a:gd name="connsiteY22" fmla="*/ 2797628 h 6847114"/>
              <a:gd name="connsiteX23" fmla="*/ 43543 w 228600"/>
              <a:gd name="connsiteY23" fmla="*/ 2960914 h 6847114"/>
              <a:gd name="connsiteX24" fmla="*/ 65315 w 228600"/>
              <a:gd name="connsiteY24" fmla="*/ 3135085 h 6847114"/>
              <a:gd name="connsiteX25" fmla="*/ 87086 w 228600"/>
              <a:gd name="connsiteY25" fmla="*/ 3200400 h 6847114"/>
              <a:gd name="connsiteX26" fmla="*/ 108858 w 228600"/>
              <a:gd name="connsiteY26" fmla="*/ 3298371 h 6847114"/>
              <a:gd name="connsiteX27" fmla="*/ 119743 w 228600"/>
              <a:gd name="connsiteY27" fmla="*/ 3472543 h 6847114"/>
              <a:gd name="connsiteX28" fmla="*/ 141515 w 228600"/>
              <a:gd name="connsiteY28" fmla="*/ 3548743 h 6847114"/>
              <a:gd name="connsiteX29" fmla="*/ 163286 w 228600"/>
              <a:gd name="connsiteY29" fmla="*/ 3733800 h 6847114"/>
              <a:gd name="connsiteX30" fmla="*/ 141515 w 228600"/>
              <a:gd name="connsiteY30" fmla="*/ 3788228 h 6847114"/>
              <a:gd name="connsiteX31" fmla="*/ 119743 w 228600"/>
              <a:gd name="connsiteY31" fmla="*/ 3853543 h 6847114"/>
              <a:gd name="connsiteX32" fmla="*/ 108858 w 228600"/>
              <a:gd name="connsiteY32" fmla="*/ 3940628 h 6847114"/>
              <a:gd name="connsiteX33" fmla="*/ 97972 w 228600"/>
              <a:gd name="connsiteY33" fmla="*/ 3995057 h 6847114"/>
              <a:gd name="connsiteX34" fmla="*/ 87086 w 228600"/>
              <a:gd name="connsiteY34" fmla="*/ 4060371 h 6847114"/>
              <a:gd name="connsiteX35" fmla="*/ 76200 w 228600"/>
              <a:gd name="connsiteY35" fmla="*/ 4114800 h 6847114"/>
              <a:gd name="connsiteX36" fmla="*/ 65315 w 228600"/>
              <a:gd name="connsiteY36" fmla="*/ 4212771 h 6847114"/>
              <a:gd name="connsiteX37" fmla="*/ 76200 w 228600"/>
              <a:gd name="connsiteY37" fmla="*/ 4517571 h 6847114"/>
              <a:gd name="connsiteX38" fmla="*/ 87086 w 228600"/>
              <a:gd name="connsiteY38" fmla="*/ 4561114 h 6847114"/>
              <a:gd name="connsiteX39" fmla="*/ 108858 w 228600"/>
              <a:gd name="connsiteY39" fmla="*/ 4800600 h 6847114"/>
              <a:gd name="connsiteX40" fmla="*/ 87086 w 228600"/>
              <a:gd name="connsiteY40" fmla="*/ 4996543 h 6847114"/>
              <a:gd name="connsiteX41" fmla="*/ 97972 w 228600"/>
              <a:gd name="connsiteY41" fmla="*/ 5214257 h 6847114"/>
              <a:gd name="connsiteX42" fmla="*/ 108858 w 228600"/>
              <a:gd name="connsiteY42" fmla="*/ 5257800 h 6847114"/>
              <a:gd name="connsiteX43" fmla="*/ 130629 w 228600"/>
              <a:gd name="connsiteY43" fmla="*/ 5388428 h 6847114"/>
              <a:gd name="connsiteX44" fmla="*/ 141515 w 228600"/>
              <a:gd name="connsiteY44" fmla="*/ 5421085 h 6847114"/>
              <a:gd name="connsiteX45" fmla="*/ 152400 w 228600"/>
              <a:gd name="connsiteY45" fmla="*/ 5475514 h 6847114"/>
              <a:gd name="connsiteX46" fmla="*/ 163286 w 228600"/>
              <a:gd name="connsiteY46" fmla="*/ 5508171 h 6847114"/>
              <a:gd name="connsiteX47" fmla="*/ 185058 w 228600"/>
              <a:gd name="connsiteY47" fmla="*/ 5584371 h 6847114"/>
              <a:gd name="connsiteX48" fmla="*/ 206829 w 228600"/>
              <a:gd name="connsiteY48" fmla="*/ 5627914 h 6847114"/>
              <a:gd name="connsiteX49" fmla="*/ 228600 w 228600"/>
              <a:gd name="connsiteY49" fmla="*/ 5693228 h 6847114"/>
              <a:gd name="connsiteX50" fmla="*/ 217715 w 228600"/>
              <a:gd name="connsiteY50" fmla="*/ 5802085 h 6847114"/>
              <a:gd name="connsiteX51" fmla="*/ 206829 w 228600"/>
              <a:gd name="connsiteY51" fmla="*/ 5845628 h 6847114"/>
              <a:gd name="connsiteX52" fmla="*/ 195943 w 228600"/>
              <a:gd name="connsiteY52" fmla="*/ 5921828 h 6847114"/>
              <a:gd name="connsiteX53" fmla="*/ 185058 w 228600"/>
              <a:gd name="connsiteY53" fmla="*/ 5954485 h 6847114"/>
              <a:gd name="connsiteX54" fmla="*/ 174172 w 228600"/>
              <a:gd name="connsiteY54" fmla="*/ 6019800 h 6847114"/>
              <a:gd name="connsiteX55" fmla="*/ 152400 w 228600"/>
              <a:gd name="connsiteY55" fmla="*/ 6085114 h 6847114"/>
              <a:gd name="connsiteX56" fmla="*/ 130629 w 228600"/>
              <a:gd name="connsiteY56" fmla="*/ 6161314 h 6847114"/>
              <a:gd name="connsiteX57" fmla="*/ 152400 w 228600"/>
              <a:gd name="connsiteY57" fmla="*/ 6281057 h 6847114"/>
              <a:gd name="connsiteX58" fmla="*/ 174172 w 228600"/>
              <a:gd name="connsiteY58" fmla="*/ 6346371 h 6847114"/>
              <a:gd name="connsiteX59" fmla="*/ 152400 w 228600"/>
              <a:gd name="connsiteY59" fmla="*/ 6629400 h 6847114"/>
              <a:gd name="connsiteX60" fmla="*/ 163286 w 228600"/>
              <a:gd name="connsiteY60" fmla="*/ 6792685 h 6847114"/>
              <a:gd name="connsiteX61" fmla="*/ 174172 w 228600"/>
              <a:gd name="connsiteY61" fmla="*/ 6847114 h 684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28600" h="6847114">
                <a:moveTo>
                  <a:pt x="21772" y="0"/>
                </a:moveTo>
                <a:cubicBezTo>
                  <a:pt x="25401" y="18143"/>
                  <a:pt x="30213" y="36088"/>
                  <a:pt x="32658" y="54428"/>
                </a:cubicBezTo>
                <a:cubicBezTo>
                  <a:pt x="35741" y="77548"/>
                  <a:pt x="43600" y="192502"/>
                  <a:pt x="54429" y="228600"/>
                </a:cubicBezTo>
                <a:cubicBezTo>
                  <a:pt x="59092" y="244143"/>
                  <a:pt x="68943" y="257629"/>
                  <a:pt x="76200" y="272143"/>
                </a:cubicBezTo>
                <a:cubicBezTo>
                  <a:pt x="72572" y="330200"/>
                  <a:pt x="70146" y="388345"/>
                  <a:pt x="65315" y="446314"/>
                </a:cubicBezTo>
                <a:cubicBezTo>
                  <a:pt x="62886" y="475468"/>
                  <a:pt x="57203" y="504277"/>
                  <a:pt x="54429" y="533400"/>
                </a:cubicBezTo>
                <a:cubicBezTo>
                  <a:pt x="49943" y="580498"/>
                  <a:pt x="49411" y="627969"/>
                  <a:pt x="43543" y="674914"/>
                </a:cubicBezTo>
                <a:cubicBezTo>
                  <a:pt x="42120" y="686300"/>
                  <a:pt x="35147" y="696370"/>
                  <a:pt x="32658" y="707571"/>
                </a:cubicBezTo>
                <a:cubicBezTo>
                  <a:pt x="27870" y="729117"/>
                  <a:pt x="27125" y="751472"/>
                  <a:pt x="21772" y="772885"/>
                </a:cubicBezTo>
                <a:cubicBezTo>
                  <a:pt x="16206" y="795149"/>
                  <a:pt x="0" y="838200"/>
                  <a:pt x="0" y="838200"/>
                </a:cubicBezTo>
                <a:cubicBezTo>
                  <a:pt x="3629" y="928914"/>
                  <a:pt x="5986" y="1019688"/>
                  <a:pt x="10886" y="1110343"/>
                </a:cubicBezTo>
                <a:cubicBezTo>
                  <a:pt x="17760" y="1237512"/>
                  <a:pt x="9258" y="1203431"/>
                  <a:pt x="32658" y="1273628"/>
                </a:cubicBezTo>
                <a:cubicBezTo>
                  <a:pt x="40098" y="1355477"/>
                  <a:pt x="35614" y="1374196"/>
                  <a:pt x="54429" y="1436914"/>
                </a:cubicBezTo>
                <a:cubicBezTo>
                  <a:pt x="61023" y="1458895"/>
                  <a:pt x="76200" y="1502228"/>
                  <a:pt x="76200" y="1502228"/>
                </a:cubicBezTo>
                <a:cubicBezTo>
                  <a:pt x="79829" y="1614714"/>
                  <a:pt x="76896" y="1727603"/>
                  <a:pt x="87086" y="1839685"/>
                </a:cubicBezTo>
                <a:cubicBezTo>
                  <a:pt x="88015" y="1849906"/>
                  <a:pt x="102447" y="1853443"/>
                  <a:pt x="108858" y="1861457"/>
                </a:cubicBezTo>
                <a:cubicBezTo>
                  <a:pt x="117031" y="1871673"/>
                  <a:pt x="123372" y="1883228"/>
                  <a:pt x="130629" y="1894114"/>
                </a:cubicBezTo>
                <a:cubicBezTo>
                  <a:pt x="134258" y="1912257"/>
                  <a:pt x="141515" y="1930041"/>
                  <a:pt x="141515" y="1948543"/>
                </a:cubicBezTo>
                <a:cubicBezTo>
                  <a:pt x="141515" y="1960018"/>
                  <a:pt x="133412" y="1970068"/>
                  <a:pt x="130629" y="1981200"/>
                </a:cubicBezTo>
                <a:cubicBezTo>
                  <a:pt x="113430" y="2049992"/>
                  <a:pt x="135211" y="2020160"/>
                  <a:pt x="97972" y="2057400"/>
                </a:cubicBezTo>
                <a:cubicBezTo>
                  <a:pt x="94343" y="2068286"/>
                  <a:pt x="88080" y="2078626"/>
                  <a:pt x="87086" y="2090057"/>
                </a:cubicBezTo>
                <a:cubicBezTo>
                  <a:pt x="64168" y="2353611"/>
                  <a:pt x="100986" y="2233408"/>
                  <a:pt x="65315" y="2340428"/>
                </a:cubicBezTo>
                <a:cubicBezTo>
                  <a:pt x="61686" y="2492828"/>
                  <a:pt x="59775" y="2645279"/>
                  <a:pt x="54429" y="2797628"/>
                </a:cubicBezTo>
                <a:cubicBezTo>
                  <a:pt x="52516" y="2852144"/>
                  <a:pt x="43543" y="2906365"/>
                  <a:pt x="43543" y="2960914"/>
                </a:cubicBezTo>
                <a:cubicBezTo>
                  <a:pt x="43543" y="2998889"/>
                  <a:pt x="52367" y="3087610"/>
                  <a:pt x="65315" y="3135085"/>
                </a:cubicBezTo>
                <a:cubicBezTo>
                  <a:pt x="71353" y="3157226"/>
                  <a:pt x="81520" y="3178136"/>
                  <a:pt x="87086" y="3200400"/>
                </a:cubicBezTo>
                <a:cubicBezTo>
                  <a:pt x="102459" y="3261893"/>
                  <a:pt x="95038" y="3229273"/>
                  <a:pt x="108858" y="3298371"/>
                </a:cubicBezTo>
                <a:cubicBezTo>
                  <a:pt x="112486" y="3356428"/>
                  <a:pt x="113955" y="3414661"/>
                  <a:pt x="119743" y="3472543"/>
                </a:cubicBezTo>
                <a:cubicBezTo>
                  <a:pt x="121695" y="3492067"/>
                  <a:pt x="134885" y="3528852"/>
                  <a:pt x="141515" y="3548743"/>
                </a:cubicBezTo>
                <a:cubicBezTo>
                  <a:pt x="150281" y="3601341"/>
                  <a:pt x="166214" y="3686954"/>
                  <a:pt x="163286" y="3733800"/>
                </a:cubicBezTo>
                <a:cubicBezTo>
                  <a:pt x="162067" y="3753302"/>
                  <a:pt x="148193" y="3769864"/>
                  <a:pt x="141515" y="3788228"/>
                </a:cubicBezTo>
                <a:cubicBezTo>
                  <a:pt x="133672" y="3809796"/>
                  <a:pt x="119743" y="3853543"/>
                  <a:pt x="119743" y="3853543"/>
                </a:cubicBezTo>
                <a:cubicBezTo>
                  <a:pt x="116115" y="3882571"/>
                  <a:pt x="113306" y="3911714"/>
                  <a:pt x="108858" y="3940628"/>
                </a:cubicBezTo>
                <a:cubicBezTo>
                  <a:pt x="106045" y="3958915"/>
                  <a:pt x="101282" y="3976853"/>
                  <a:pt x="97972" y="3995057"/>
                </a:cubicBezTo>
                <a:cubicBezTo>
                  <a:pt x="94024" y="4016773"/>
                  <a:pt x="91034" y="4038655"/>
                  <a:pt x="87086" y="4060371"/>
                </a:cubicBezTo>
                <a:cubicBezTo>
                  <a:pt x="83776" y="4078575"/>
                  <a:pt x="78817" y="4096484"/>
                  <a:pt x="76200" y="4114800"/>
                </a:cubicBezTo>
                <a:cubicBezTo>
                  <a:pt x="71553" y="4147328"/>
                  <a:pt x="68943" y="4180114"/>
                  <a:pt x="65315" y="4212771"/>
                </a:cubicBezTo>
                <a:cubicBezTo>
                  <a:pt x="68943" y="4314371"/>
                  <a:pt x="69858" y="4416104"/>
                  <a:pt x="76200" y="4517571"/>
                </a:cubicBezTo>
                <a:cubicBezTo>
                  <a:pt x="77133" y="4532503"/>
                  <a:pt x="84811" y="4546327"/>
                  <a:pt x="87086" y="4561114"/>
                </a:cubicBezTo>
                <a:cubicBezTo>
                  <a:pt x="97000" y="4625556"/>
                  <a:pt x="104374" y="4742305"/>
                  <a:pt x="108858" y="4800600"/>
                </a:cubicBezTo>
                <a:cubicBezTo>
                  <a:pt x="83172" y="4877656"/>
                  <a:pt x="87086" y="4856755"/>
                  <a:pt x="87086" y="4996543"/>
                </a:cubicBezTo>
                <a:cubicBezTo>
                  <a:pt x="87086" y="5069205"/>
                  <a:pt x="91938" y="5141846"/>
                  <a:pt x="97972" y="5214257"/>
                </a:cubicBezTo>
                <a:cubicBezTo>
                  <a:pt x="99214" y="5229166"/>
                  <a:pt x="105613" y="5243195"/>
                  <a:pt x="108858" y="5257800"/>
                </a:cubicBezTo>
                <a:cubicBezTo>
                  <a:pt x="147807" y="5433074"/>
                  <a:pt x="85186" y="5161218"/>
                  <a:pt x="130629" y="5388428"/>
                </a:cubicBezTo>
                <a:cubicBezTo>
                  <a:pt x="132879" y="5399680"/>
                  <a:pt x="138732" y="5409953"/>
                  <a:pt x="141515" y="5421085"/>
                </a:cubicBezTo>
                <a:cubicBezTo>
                  <a:pt x="146002" y="5439035"/>
                  <a:pt x="147913" y="5457564"/>
                  <a:pt x="152400" y="5475514"/>
                </a:cubicBezTo>
                <a:cubicBezTo>
                  <a:pt x="155183" y="5486646"/>
                  <a:pt x="160134" y="5497138"/>
                  <a:pt x="163286" y="5508171"/>
                </a:cubicBezTo>
                <a:cubicBezTo>
                  <a:pt x="171179" y="5535795"/>
                  <a:pt x="173871" y="5558268"/>
                  <a:pt x="185058" y="5584371"/>
                </a:cubicBezTo>
                <a:cubicBezTo>
                  <a:pt x="191450" y="5599286"/>
                  <a:pt x="200802" y="5612847"/>
                  <a:pt x="206829" y="5627914"/>
                </a:cubicBezTo>
                <a:cubicBezTo>
                  <a:pt x="215352" y="5649222"/>
                  <a:pt x="228600" y="5693228"/>
                  <a:pt x="228600" y="5693228"/>
                </a:cubicBezTo>
                <a:cubicBezTo>
                  <a:pt x="224972" y="5729514"/>
                  <a:pt x="222872" y="5765985"/>
                  <a:pt x="217715" y="5802085"/>
                </a:cubicBezTo>
                <a:cubicBezTo>
                  <a:pt x="215599" y="5816896"/>
                  <a:pt x="209505" y="5830908"/>
                  <a:pt x="206829" y="5845628"/>
                </a:cubicBezTo>
                <a:cubicBezTo>
                  <a:pt x="202239" y="5870872"/>
                  <a:pt x="200975" y="5896668"/>
                  <a:pt x="195943" y="5921828"/>
                </a:cubicBezTo>
                <a:cubicBezTo>
                  <a:pt x="193693" y="5933080"/>
                  <a:pt x="187547" y="5943284"/>
                  <a:pt x="185058" y="5954485"/>
                </a:cubicBezTo>
                <a:cubicBezTo>
                  <a:pt x="180270" y="5976031"/>
                  <a:pt x="179525" y="5998387"/>
                  <a:pt x="174172" y="6019800"/>
                </a:cubicBezTo>
                <a:cubicBezTo>
                  <a:pt x="168606" y="6042064"/>
                  <a:pt x="157966" y="6062850"/>
                  <a:pt x="152400" y="6085114"/>
                </a:cubicBezTo>
                <a:cubicBezTo>
                  <a:pt x="138732" y="6139789"/>
                  <a:pt x="146246" y="6114464"/>
                  <a:pt x="130629" y="6161314"/>
                </a:cubicBezTo>
                <a:cubicBezTo>
                  <a:pt x="138294" y="6214968"/>
                  <a:pt x="138404" y="6234405"/>
                  <a:pt x="152400" y="6281057"/>
                </a:cubicBezTo>
                <a:cubicBezTo>
                  <a:pt x="158994" y="6303038"/>
                  <a:pt x="174172" y="6346371"/>
                  <a:pt x="174172" y="6346371"/>
                </a:cubicBezTo>
                <a:cubicBezTo>
                  <a:pt x="166915" y="6440714"/>
                  <a:pt x="146106" y="6534988"/>
                  <a:pt x="152400" y="6629400"/>
                </a:cubicBezTo>
                <a:cubicBezTo>
                  <a:pt x="156029" y="6683828"/>
                  <a:pt x="157858" y="6738407"/>
                  <a:pt x="163286" y="6792685"/>
                </a:cubicBezTo>
                <a:cubicBezTo>
                  <a:pt x="165127" y="6811095"/>
                  <a:pt x="174172" y="6847114"/>
                  <a:pt x="174172" y="684711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107</Words>
  <Application>Microsoft Office PowerPoint</Application>
  <PresentationFormat>Prezentácia na obrazovke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student</dc:creator>
  <cp:lastModifiedBy>student</cp:lastModifiedBy>
  <cp:revision>12</cp:revision>
  <dcterms:created xsi:type="dcterms:W3CDTF">2010-11-19T11:42:12Z</dcterms:created>
  <dcterms:modified xsi:type="dcterms:W3CDTF">2010-12-17T12:20:43Z</dcterms:modified>
</cp:coreProperties>
</file>