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4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852F-841C-4B2F-85EA-386D748E99A1}" type="datetimeFigureOut">
              <a:rPr lang="sk-SK" smtClean="0"/>
              <a:pPr/>
              <a:t>17. 12. 2010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4B85-B815-44E2-9351-958D088946A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Boh tvorca</a:t>
            </a:r>
            <a:br>
              <a:rPr lang="sk-SK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sk-SK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človek správca</a:t>
            </a:r>
            <a:endParaRPr lang="sk-SK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Boh ich požehnal a povedal im: "Ploďte a množte sa a naplňte zem! Podmaňte si ju a panujte nad rybami mora, nad vtáctvom neba a nad všetkou zverou, čo sa hýbe na zemi!" Potom Boh povedal: "Hľa, dávam vám všetky rastliny s plodom semena na povrchu celej zeme a všetky stromy, majúce plody, v ktorých je ich semeno: nech sú vám za pokrm! všetkým zverom zeme a všetkému vtáctvu neba i všetkému, čo sa hýbe na zemi, v čom je dych života, (dávam) všetku zelenú trávu. A stalo sa tak. </a:t>
            </a:r>
            <a:endParaRPr lang="sk-SK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Prečo si to </a:t>
            </a: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nevážime </a:t>
            </a: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?!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 konať !!!</a:t>
            </a:r>
            <a:endParaRPr lang="sk-SK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Šetrime vodou ...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4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Šetrime elektriku...</a:t>
            </a:r>
            <a:endParaRPr lang="sk-SK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38519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Recyklácia...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24847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8" cy="397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5915000" cy="90872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Dobré...                        Zlé...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Naučme sa chrániť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u="sng" dirty="0" smtClean="0">
                <a:solidFill>
                  <a:srgbClr val="FF0000"/>
                </a:solidFill>
              </a:rPr>
              <a:t>Prírodu </a:t>
            </a:r>
            <a:r>
              <a:rPr lang="sk-SK" dirty="0" smtClean="0">
                <a:solidFill>
                  <a:srgbClr val="FF0000"/>
                </a:solidFill>
              </a:rPr>
              <a:t>!!!</a:t>
            </a:r>
            <a:endParaRPr lang="sk-SK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2699792" cy="19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269979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Vytvorili :</a:t>
            </a:r>
            <a:endParaRPr lang="sk-SK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Simona </a:t>
            </a:r>
            <a:r>
              <a:rPr lang="sk-SK" sz="4400" b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Bandošová</a:t>
            </a:r>
            <a:endParaRPr lang="sk-SK" sz="4400" b="1" u="sng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Nina </a:t>
            </a:r>
            <a:r>
              <a:rPr lang="sk-SK" sz="4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Krupová</a:t>
            </a:r>
            <a:endParaRPr lang="sk-SK" sz="4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920233"/>
            <a:ext cx="2266950" cy="193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172075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67275"/>
            <a:ext cx="23050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141</Words>
  <Application>Microsoft Office PowerPoint</Application>
  <PresentationFormat>Prezentácia na obrazovke (4:3)</PresentationFormat>
  <Paragraphs>12</Paragraphs>
  <Slides>38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39" baseType="lpstr">
      <vt:lpstr>Motív Office</vt:lpstr>
      <vt:lpstr>Boh tvorca človek správca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Prečo si to nevážime ?!</vt:lpstr>
      <vt:lpstr>Snímka 23</vt:lpstr>
      <vt:lpstr>Snímka 24</vt:lpstr>
      <vt:lpstr>Snímka 25</vt:lpstr>
      <vt:lpstr>Snímka 26</vt:lpstr>
      <vt:lpstr>Snímka 27</vt:lpstr>
      <vt:lpstr>Snímka 28</vt:lpstr>
      <vt:lpstr>Treba konať !!!</vt:lpstr>
      <vt:lpstr>Šetrime vodou ...</vt:lpstr>
      <vt:lpstr>Šetrime elektriku...</vt:lpstr>
      <vt:lpstr>Recyklácia...</vt:lpstr>
      <vt:lpstr>Dobré...                        Zlé...</vt:lpstr>
      <vt:lpstr>Snímka 34</vt:lpstr>
      <vt:lpstr>Snímka 35</vt:lpstr>
      <vt:lpstr>Snímka 36</vt:lpstr>
      <vt:lpstr>Naučme sa chrániť Prírodu !!!</vt:lpstr>
      <vt:lpstr>Vytvorili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 tvorca človek správca</dc:title>
  <dc:creator>student</dc:creator>
  <cp:lastModifiedBy>student</cp:lastModifiedBy>
  <cp:revision>8</cp:revision>
  <dcterms:created xsi:type="dcterms:W3CDTF">2010-12-10T11:44:37Z</dcterms:created>
  <dcterms:modified xsi:type="dcterms:W3CDTF">2010-12-17T12:13:59Z</dcterms:modified>
</cp:coreProperties>
</file>